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58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ED5-9703-4C5F-B6CB-F26F05F423DB}" type="datetimeFigureOut">
              <a:rPr lang="it-IT" smtClean="0"/>
              <a:t>14/03/2018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D632-125F-4368-8362-89B2BE737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8387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ED5-9703-4C5F-B6CB-F26F05F423DB}" type="datetimeFigureOut">
              <a:rPr lang="it-IT" smtClean="0"/>
              <a:t>14/03/2018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D632-125F-4368-8362-89B2BE737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9892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ED5-9703-4C5F-B6CB-F26F05F423DB}" type="datetimeFigureOut">
              <a:rPr lang="it-IT" smtClean="0"/>
              <a:t>14/03/2018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D632-125F-4368-8362-89B2BE737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702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ED5-9703-4C5F-B6CB-F26F05F423DB}" type="datetimeFigureOut">
              <a:rPr lang="it-IT" smtClean="0"/>
              <a:t>14/03/2018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D632-125F-4368-8362-89B2BE737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89126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ED5-9703-4C5F-B6CB-F26F05F423DB}" type="datetimeFigureOut">
              <a:rPr lang="it-IT" smtClean="0"/>
              <a:t>14/03/2018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D632-125F-4368-8362-89B2BE737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43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ED5-9703-4C5F-B6CB-F26F05F423DB}" type="datetimeFigureOut">
              <a:rPr lang="it-IT" smtClean="0"/>
              <a:t>14/03/2018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D632-125F-4368-8362-89B2BE737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1550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ED5-9703-4C5F-B6CB-F26F05F423DB}" type="datetimeFigureOut">
              <a:rPr lang="it-IT" smtClean="0"/>
              <a:t>14/03/2018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D632-125F-4368-8362-89B2BE737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0518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ED5-9703-4C5F-B6CB-F26F05F423DB}" type="datetimeFigureOut">
              <a:rPr lang="it-IT" smtClean="0"/>
              <a:t>14/03/2018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D632-125F-4368-8362-89B2BE737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32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ED5-9703-4C5F-B6CB-F26F05F423DB}" type="datetimeFigureOut">
              <a:rPr lang="it-IT" smtClean="0"/>
              <a:t>14/03/2018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D632-125F-4368-8362-89B2BE737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65273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ED5-9703-4C5F-B6CB-F26F05F423DB}" type="datetimeFigureOut">
              <a:rPr lang="it-IT" smtClean="0"/>
              <a:t>14/03/2018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D632-125F-4368-8362-89B2BE737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3645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DED5-9703-4C5F-B6CB-F26F05F423DB}" type="datetimeFigureOut">
              <a:rPr lang="it-IT" smtClean="0"/>
              <a:t>14/03/2018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8D632-125F-4368-8362-89B2BE737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9953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7DED5-9703-4C5F-B6CB-F26F05F423DB}" type="datetimeFigureOut">
              <a:rPr lang="it-IT" smtClean="0"/>
              <a:t>14/03/2018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8D632-125F-4368-8362-89B2BE737F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3010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7881" y="0"/>
            <a:ext cx="8706119" cy="5257800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</p:pic>
      <p:sp>
        <p:nvSpPr>
          <p:cNvPr id="5" name="Rettangolo arrotondato 4"/>
          <p:cNvSpPr/>
          <p:nvPr/>
        </p:nvSpPr>
        <p:spPr>
          <a:xfrm>
            <a:off x="1386088" y="5158045"/>
            <a:ext cx="6371823" cy="11590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FORMAZIONE DOCENTI NEOASSUNTI</a:t>
            </a:r>
          </a:p>
          <a:p>
            <a:pPr algn="ctr"/>
            <a:r>
              <a:rPr lang="it-IT" sz="2000" b="1" dirty="0" smtClean="0"/>
              <a:t>A.S. 2016/2017</a:t>
            </a:r>
            <a:endParaRPr lang="it-IT" sz="2000" b="1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94" y="43721"/>
            <a:ext cx="2505425" cy="961905"/>
          </a:xfrm>
          <a:prstGeom prst="rect">
            <a:avLst/>
          </a:prstGeom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9665" y="55323"/>
            <a:ext cx="1162760" cy="9387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3642425" y="55323"/>
            <a:ext cx="1068747" cy="9157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USR </a:t>
            </a:r>
            <a:r>
              <a:rPr lang="it-IT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CAMPANIA</a:t>
            </a:r>
            <a:endParaRPr lang="it-IT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173625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13"/>
            <a:ext cx="9144000" cy="6112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893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" y="180304"/>
            <a:ext cx="8743950" cy="5962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52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87" y="309092"/>
            <a:ext cx="8734425" cy="5795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6129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it-IT" dirty="0" smtClean="0"/>
              <a:t>Dirigenti dei poli selezionati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8186" y="1786988"/>
            <a:ext cx="7886700" cy="4351338"/>
          </a:xfrm>
          <a:solidFill>
            <a:schemeClr val="bg1"/>
          </a:solidFill>
        </p:spPr>
        <p:txBody>
          <a:bodyPr>
            <a:normAutofit fontScale="92500"/>
          </a:bodyPr>
          <a:lstStyle/>
          <a:p>
            <a:r>
              <a:rPr lang="it-IT" dirty="0" smtClean="0"/>
              <a:t>D.S</a:t>
            </a:r>
            <a:r>
              <a:rPr lang="it-IT" dirty="0"/>
              <a:t>. ASSUNTA COMPAGNONE  Liceo Carducci di Nola</a:t>
            </a:r>
          </a:p>
          <a:p>
            <a:r>
              <a:rPr lang="it-IT" dirty="0" smtClean="0"/>
              <a:t>D.S</a:t>
            </a:r>
            <a:r>
              <a:rPr lang="it-IT" dirty="0"/>
              <a:t>. ROSANNA GENNI  I.S. Europa di Pomigliano d’Arco </a:t>
            </a:r>
          </a:p>
          <a:p>
            <a:r>
              <a:rPr lang="it-IT" dirty="0" smtClean="0"/>
              <a:t>D.S</a:t>
            </a:r>
            <a:r>
              <a:rPr lang="it-IT" dirty="0"/>
              <a:t>. CARLA FARINA  I.C. Borrelli di  Santa Maria la Carità </a:t>
            </a:r>
          </a:p>
          <a:p>
            <a:r>
              <a:rPr lang="it-IT" dirty="0" smtClean="0"/>
              <a:t>D.S</a:t>
            </a:r>
            <a:r>
              <a:rPr lang="it-IT" dirty="0"/>
              <a:t>. PATRIZIA SCOGNAMIGLIO I.S. Archimede (</a:t>
            </a:r>
            <a:r>
              <a:rPr lang="it-IT" dirty="0" smtClean="0"/>
              <a:t>NA)</a:t>
            </a:r>
          </a:p>
          <a:p>
            <a:r>
              <a:rPr lang="it-IT" dirty="0" smtClean="0"/>
              <a:t>D.S</a:t>
            </a:r>
            <a:r>
              <a:rPr lang="it-IT" dirty="0"/>
              <a:t>. FIORENZO GARGIULO Liceo Pascal di Pompei (NA)</a:t>
            </a:r>
          </a:p>
          <a:p>
            <a:r>
              <a:rPr lang="it-IT" dirty="0" smtClean="0"/>
              <a:t>D.S. GIOVANNI DE ROSA I.S. TORRENTE di Casoria (NA)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65769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687" y="128790"/>
            <a:ext cx="8810625" cy="582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4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3335"/>
            <a:ext cx="9144000" cy="6310648"/>
          </a:xfrm>
          <a:prstGeom prst="rect">
            <a:avLst/>
          </a:prstGeom>
        </p:spPr>
      </p:pic>
      <p:sp>
        <p:nvSpPr>
          <p:cNvPr id="2" name="Rettangolo arrotondato 1"/>
          <p:cNvSpPr/>
          <p:nvPr/>
        </p:nvSpPr>
        <p:spPr>
          <a:xfrm>
            <a:off x="2640169" y="798490"/>
            <a:ext cx="1867437" cy="83712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 suggerimenti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4482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18</Words>
  <Application>Microsoft Office PowerPoint</Application>
  <PresentationFormat>Presentazione su schermo (4:3)</PresentationFormat>
  <Paragraphs>11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Dirigenti dei poli selezionati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HP</dc:creator>
  <cp:lastModifiedBy>HP</cp:lastModifiedBy>
  <cp:revision>5</cp:revision>
  <dcterms:created xsi:type="dcterms:W3CDTF">2018-02-26T21:36:43Z</dcterms:created>
  <dcterms:modified xsi:type="dcterms:W3CDTF">2018-03-14T07:16:02Z</dcterms:modified>
</cp:coreProperties>
</file>